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5665788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5665788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365090e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365090e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665788a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5665788a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5665788a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5665788a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5665788a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5665788a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665788a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665788a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5665788a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5665788a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5665788a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5665788a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5665788a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5665788a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5665788a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5665788a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5665788a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5665788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5665788a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5665788a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5665788ae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5665788a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5665788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5665788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5665788a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5665788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5665788a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5665788a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8365090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8365090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8365090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8365090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5665788a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5665788a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5665788a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5665788a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 ADC Results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Garaffo(CID03) and Hector Morrell(CID08)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 ADC Output (DC Sim - White Background)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2216050" y="2198050"/>
            <a:ext cx="5129700" cy="16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000" y="1262650"/>
            <a:ext cx="7011997" cy="34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Comparator (Proof Latch works)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63" y="1129900"/>
            <a:ext cx="7710283" cy="382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 Comparator Eval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1916875" y="1964325"/>
            <a:ext cx="4596600" cy="21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2" y="1137727"/>
            <a:ext cx="7610471" cy="377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Output 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1524175" y="1786675"/>
            <a:ext cx="5859000" cy="22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92" y="1146102"/>
            <a:ext cx="7707819" cy="381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CH/C0 to smaller capacitances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2748975" y="2179350"/>
            <a:ext cx="3428100" cy="16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62" y="1160952"/>
            <a:ext cx="7498277" cy="371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Up of Vm greater than Vp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2833125" y="1936250"/>
            <a:ext cx="3343800" cy="1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38" y="1070375"/>
            <a:ext cx="7943924" cy="393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Close Up of Vm greater than Vp(2)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1595850" y="2048450"/>
            <a:ext cx="5952300" cy="17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75" y="1116625"/>
            <a:ext cx="7915855" cy="3922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FFT of SAR ADC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32200" y="1749875"/>
            <a:ext cx="3482700" cy="22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38" y="980663"/>
            <a:ext cx="7745323" cy="38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0"/>
              <a:t>SAR Logic </a:t>
            </a:r>
            <a:endParaRPr sz="7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7000"/>
              <a:t>Verilog A Code</a:t>
            </a:r>
            <a:endParaRPr sz="7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148838" y="-1775663"/>
            <a:ext cx="4846300" cy="869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 ADC Test Bench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200" y="1142075"/>
            <a:ext cx="70362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80888" y="-1731638"/>
            <a:ext cx="4982224" cy="86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166414" y="-1818501"/>
            <a:ext cx="4811176" cy="868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 ADC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525" y="1017725"/>
            <a:ext cx="73782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Clock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10" y="1087024"/>
            <a:ext cx="7185576" cy="39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 Logic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2870550" y="1992350"/>
            <a:ext cx="2483700" cy="14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250" y="1132725"/>
            <a:ext cx="7153024" cy="388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DRRF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213" y="1017725"/>
            <a:ext cx="7179573" cy="390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DFF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450" y="1114025"/>
            <a:ext cx="70328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Comparator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2346950" y="2076500"/>
            <a:ext cx="34281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535" y="1017726"/>
            <a:ext cx="7320927" cy="39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 ADC Output (AC Sim)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2412400" y="2113900"/>
            <a:ext cx="4222800" cy="21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687" y="1190927"/>
            <a:ext cx="7320622" cy="362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